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6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7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4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5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5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6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26℃ My Breathing</cp:lastModifiedBy>
  <cp:revision>158</cp:revision>
  <dcterms:created xsi:type="dcterms:W3CDTF">2019-06-19T02:08:00Z</dcterms:created>
  <dcterms:modified xsi:type="dcterms:W3CDTF">2025-10-16T04:06:16Z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057A8843881741A2A91CC227DD032CD1_11</vt:lpwstr>
  </property>
</Properties>
</file>